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41819-2F0D-EC40-BB97-C914A7E35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F7BBF-1F4D-2C4F-8785-766AB2ECFA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B7D6B-F392-E745-BE65-DA0AABA4C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2335C-A4FE-354B-BB51-76A8E2092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A7E9E-789E-4047-B8BA-24BD271D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281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1603-73C6-DA40-8562-78E0E2149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434AE9-C02B-9A40-BEE9-AF21515A5F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09E77-BF36-4142-9D14-F639664E2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06B53-0B0B-8E42-BBA4-1E02FF3DB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00996-4668-7140-9FBD-1F791048E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436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9A751B-F90A-CC47-8F3E-7CA5B5362F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415346-D4AD-4F4F-8E1F-9054D9336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D79F9-D799-A944-8DD7-328A435F2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9AD4A-46E1-B14A-80DF-2CFED1DD6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4A615-1E0E-DA46-A41E-FE3F91070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30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78D61-1607-8949-A4A8-2155EDFDF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3B114-789D-B943-9EF0-F07F0D673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272FC-C964-0946-AAD3-24B822791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BCACE-F00F-B34A-91A8-665A9E2B2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177D3-A4B4-E242-9F8C-A54E0A504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933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B38C9-C980-364E-BC8B-16FB24D9C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F90F8-FC42-2E4A-A18A-AD4A7401D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775B1-D713-9B48-ADB5-7A71C0647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C03A4-729A-334C-88F3-107DBB5A8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5815-D871-EF4E-9BB1-ACFBC6957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961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BA43D-3B78-EA41-BA74-5D8C45538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D04B7-4189-D640-8624-005306312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ABCEE-978E-DD47-A7CE-68087A4A1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8D9BD-15EC-5A48-B447-E42B64DED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ADA74-1A43-F049-94C4-4683EE24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E593C-044B-E240-AD16-C53C4279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7741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1486C-C499-3A48-8268-A4096C773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84465-AEAA-4A46-8373-9F1797BF7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BC63E5-0FD2-1843-BEE0-BFC677EA8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EC391E-3676-BD4B-BDBC-5F015C1D73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E83A20-705D-ED41-A34E-FA3446540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E9F92F-5275-3043-BC0A-1B82DF31F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BD1F9B-5BEE-7741-B35A-3ADDFF390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21DE09-E428-4F47-8A09-42077438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322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6C07C-30D8-B74B-9742-20A0A8640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FDA423-BB2B-764A-8D58-2FE84B94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DAFEFF-C0ED-664D-A542-5A763B57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91659C-1BD3-0C40-9839-AC832BAA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8904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FA82B-7152-4446-B4C5-90FE72FFC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F3C708-19EB-E244-8716-165EA9B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141DA-432F-7044-B82E-60FCFAA9F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059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2366A-DA0A-5C44-820F-E5771EE13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3AE3F-4FD6-E14E-A2D8-1832175FE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D494E-278A-CB40-9DFC-D0A4F3608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27873-DA9B-9246-9627-5FB32188D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C0B627-0275-D04B-A6F4-37B57C825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869F0-456F-B446-92A7-ED351AF8A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1268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CA2D5-B2BB-7340-BA3C-728CE3919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B1067D-D305-244D-86A9-C6B507BF28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425A0-C0A7-3644-A877-E5EA12BBF0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F60A1A-EB82-A641-8CC9-3ADD306AA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0F08D-6FC0-4746-A138-C07390816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7CD7B-1916-644D-B252-CCFC76ECD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53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A7A0F3-503D-204E-A13A-84FF1E9AC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2C4C2-6BCA-424D-9F1F-E43897048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800AE-7A15-3048-B98F-305F0C795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F7068-85F9-ED4E-B0D2-DD4887619296}" type="datetimeFigureOut">
              <a:rPr lang="de-DE" smtClean="0"/>
              <a:t>23.12.20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6F111-029D-CC43-B97B-E65F5E2A3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14FDA-F270-A74C-8C7C-A69302881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8494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DE347F-8503-2444-9EC7-02953A377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49" y="1733106"/>
            <a:ext cx="2760331" cy="27603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02E9B7-2975-0F4D-B12C-EC90BCCD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125" y="1733105"/>
            <a:ext cx="2760331" cy="2760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0A5B22-1E39-AA4A-AA51-444D2E7C20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0887" y="1733105"/>
            <a:ext cx="2760331" cy="276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10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2020-12-23T13:57:34Z</dcterms:created>
  <dcterms:modified xsi:type="dcterms:W3CDTF">2020-12-23T14:01:44Z</dcterms:modified>
</cp:coreProperties>
</file>

<file path=docProps/thumbnail.jpeg>
</file>